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erriweather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erriweather-bold.fntdata"/><Relationship Id="rId23" Type="http://schemas.openxmlformats.org/officeDocument/2006/relationships/font" Target="fonts/Merriweath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-boldItalic.fntdata"/><Relationship Id="rId25" Type="http://schemas.openxmlformats.org/officeDocument/2006/relationships/font" Target="fonts/Merriweather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65efbea1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565efbea1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65efbea1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65efbea1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5651114e58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5651114e58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651114e58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651114e58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651114e5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651114e5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5651114e58_0_9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5651114e58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651114e58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651114e58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565efbea1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565efbea1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651114e58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651114e58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651114e58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5651114e58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65efbea1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65efbea1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565efbea1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565efbea1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15.jpg"/><Relationship Id="rId6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CSJScg_kz_EWu8OeYhslwOkHf2kUlUXn/view" TargetMode="External"/><Relationship Id="rId4" Type="http://schemas.openxmlformats.org/officeDocument/2006/relationships/image" Target="../media/image2.jpg"/><Relationship Id="rId5" Type="http://schemas.openxmlformats.org/officeDocument/2006/relationships/hyperlink" Target="http://drive.google.com/file/d/1BHVGmfH8c-EaIqNnOvMRtQHhP6mUnHmt/view" TargetMode="External"/><Relationship Id="rId6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285675" y="157175"/>
            <a:ext cx="4365000" cy="1636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SISTEMA DE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PATRULLAJE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Roboto"/>
                <a:ea typeface="Roboto"/>
                <a:cs typeface="Roboto"/>
                <a:sym typeface="Roboto"/>
              </a:rPr>
              <a:t>POR SECTORES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7317125" y="97325"/>
            <a:ext cx="1752000" cy="34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</a:rPr>
              <a:t>Matias, Javier, Marina, Irene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225" y="0"/>
            <a:ext cx="54605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5825" y="0"/>
            <a:ext cx="5495039" cy="517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4" title="WhatsApp Image 2025-05-06 at 13.48.2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6500" y="2274100"/>
            <a:ext cx="3416524" cy="256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 title="WhatsApp Image 2025-04-30 at 13.08.54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5" y="202125"/>
            <a:ext cx="3345192" cy="25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 title="WhatsApp Image 2025-05-08 at 00.00.16.jpe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700" y="2116776"/>
            <a:ext cx="3486674" cy="26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 title="WhatsApp Image 2025-05-05 at 19.58.41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0525" y="111750"/>
            <a:ext cx="3586202" cy="268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50" y="159902"/>
            <a:ext cx="8472499" cy="482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1719250" y="1092400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4864225" y="793600"/>
            <a:ext cx="3946800" cy="39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es">
                <a:solidFill>
                  <a:schemeClr val="dk1"/>
                </a:solidFill>
              </a:rPr>
              <a:t>Búsqueda</a:t>
            </a:r>
            <a:r>
              <a:rPr b="1" lang="es">
                <a:solidFill>
                  <a:schemeClr val="dk1"/>
                </a:solidFill>
              </a:rPr>
              <a:t> y rescate de </a:t>
            </a:r>
            <a:r>
              <a:rPr b="1" lang="es">
                <a:solidFill>
                  <a:schemeClr val="dk1"/>
                </a:solidFill>
              </a:rPr>
              <a:t>víctimas</a:t>
            </a:r>
            <a:r>
              <a:rPr b="1" lang="es">
                <a:solidFill>
                  <a:schemeClr val="dk1"/>
                </a:solidFill>
              </a:rPr>
              <a:t>.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es">
                <a:solidFill>
                  <a:schemeClr val="dk1"/>
                </a:solidFill>
              </a:rPr>
              <a:t>Destinado a zonas de riesgo o </a:t>
            </a:r>
            <a:r>
              <a:rPr b="1" lang="es">
                <a:solidFill>
                  <a:schemeClr val="dk1"/>
                </a:solidFill>
              </a:rPr>
              <a:t>contaminación</a:t>
            </a:r>
            <a:r>
              <a:rPr b="1" lang="es">
                <a:solidFill>
                  <a:schemeClr val="dk1"/>
                </a:solidFill>
              </a:rPr>
              <a:t>.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es">
                <a:solidFill>
                  <a:schemeClr val="dk1"/>
                </a:solidFill>
              </a:rPr>
              <a:t>Evita </a:t>
            </a:r>
            <a:r>
              <a:rPr b="1" lang="es">
                <a:solidFill>
                  <a:schemeClr val="dk1"/>
                </a:solidFill>
              </a:rPr>
              <a:t>intervención</a:t>
            </a:r>
            <a:r>
              <a:rPr b="1" lang="es">
                <a:solidFill>
                  <a:schemeClr val="dk1"/>
                </a:solidFill>
              </a:rPr>
              <a:t> humana.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50" y="196225"/>
            <a:ext cx="4570576" cy="25692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6592" y="2344500"/>
            <a:ext cx="4842934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 title="map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212" y="214700"/>
            <a:ext cx="6603576" cy="471407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5012100" y="500925"/>
            <a:ext cx="4131900" cy="37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es">
                <a:solidFill>
                  <a:schemeClr val="dk1"/>
                </a:solidFill>
              </a:rPr>
              <a:t>Zona previamente mapeada.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es">
                <a:solidFill>
                  <a:schemeClr val="dk1"/>
                </a:solidFill>
              </a:rPr>
              <a:t>División</a:t>
            </a:r>
            <a:r>
              <a:rPr b="1" lang="es">
                <a:solidFill>
                  <a:schemeClr val="dk1"/>
                </a:solidFill>
              </a:rPr>
              <a:t> por sectores.</a:t>
            </a:r>
            <a:endParaRPr b="1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b="1" lang="es">
                <a:solidFill>
                  <a:schemeClr val="dk1"/>
                </a:solidFill>
              </a:rPr>
              <a:t>Asignación</a:t>
            </a:r>
            <a:r>
              <a:rPr b="1" lang="es">
                <a:solidFill>
                  <a:schemeClr val="dk1"/>
                </a:solidFill>
              </a:rPr>
              <a:t> en el inicio.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888" y="188886"/>
            <a:ext cx="4916224" cy="47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25" y="325525"/>
            <a:ext cx="8620950" cy="431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72" y="336434"/>
            <a:ext cx="8033450" cy="447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 title="WhatsApp Video 2025-05-08 at 23.46.3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451700" y="181312"/>
            <a:ext cx="8370176" cy="473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 title="WhatsApp Video 2025-05-09 at 11.24.27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1542" y="-81375"/>
            <a:ext cx="291141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09" y="0"/>
            <a:ext cx="178998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5618" y="0"/>
            <a:ext cx="563988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450" y="36875"/>
            <a:ext cx="5599457" cy="510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